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e924a432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e924a432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e924a432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e924a43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e924a432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e924a43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e924a432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e924a432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f800233a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f800233a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mirandamoorhead.com" TargetMode="External"/><Relationship Id="rId4" Type="http://schemas.openxmlformats.org/officeDocument/2006/relationships/hyperlink" Target="https://www.instagram.com/mirandamoorhead/" TargetMode="External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002075" y="1013475"/>
            <a:ext cx="2903700" cy="322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525900" y="1981400"/>
            <a:ext cx="20043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Photo/Headshot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543525" y="1047625"/>
            <a:ext cx="3302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Miranda Moorhead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543525" y="1787800"/>
            <a:ext cx="3632700" cy="23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I am an artist and illustrator based in Queens, NY. My work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weaves dramatic colors and light with myth and folklore – investigating themes of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eternal human questions, emotions and beliefs through the lenses of horror, religion, and mythology. I seek to work in the publishing industry to create book covers and illustrated novels, and the entertainment industry creating posters and concept art for film, exhibition design and theater.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mirandamoorhead.com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@mirandamoorhead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12301" l="0" r="0" t="4469"/>
          <a:stretch/>
        </p:blipFill>
        <p:spPr>
          <a:xfrm>
            <a:off x="1000000" y="1013475"/>
            <a:ext cx="2903700" cy="32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57975" y="1036250"/>
            <a:ext cx="45207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When I was eight years old, I was baptized into the Church of Jesus Christ of Latter-Day Saints (what most people know as the Mormon church). I have created a series of works that attempt to visually describe how I look back at my experience in the Church, now that I am no longer a part of it.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For this project, I wanted to create a surreal—sometimes horrific—experience for the viewer. These works are painted digitally, cut out into layers, and assembled in a puzzle-like diorama—creating a sense of shadowy depth and mystery.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While it is not possible to cover every—sometimes disturbing and harmful—facet of Mormonism in this project, I would like viewers to become curious about this fascinating and singularly American religion. I want viewers to learn about how high-demand religions and cults can affect and continually affect people long after they have left, whether they were born into it, like me, or willingly converted at an older age.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This collection of pieces is my personal artistic expression, and I have no contempt towards members of the Church, but towards the Church as an institution.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57975" y="445850"/>
            <a:ext cx="3302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Spirit Prison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272325" y="445850"/>
            <a:ext cx="3541500" cy="43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911200" y="1755279"/>
            <a:ext cx="24444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Detail of one of your images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652" l="4943" r="5006" t="14587"/>
          <a:stretch/>
        </p:blipFill>
        <p:spPr>
          <a:xfrm>
            <a:off x="5272325" y="445850"/>
            <a:ext cx="3541501" cy="435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330250" y="391950"/>
            <a:ext cx="3330000" cy="43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1480617" y="1701379"/>
            <a:ext cx="44013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Final Art Sample</a:t>
            </a:r>
            <a:r>
              <a:rPr lang="en" sz="1800">
                <a:solidFill>
                  <a:schemeClr val="dk2"/>
                </a:solidFill>
              </a:rPr>
              <a:t>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969025" y="2983475"/>
            <a:ext cx="1878900" cy="17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Immersion</a:t>
            </a:r>
            <a:endParaRPr i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Digital paint and cut paper.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13x17 inches</a:t>
            </a:r>
            <a:endParaRPr sz="11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55" y="391950"/>
            <a:ext cx="3425078" cy="435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330250" y="391950"/>
            <a:ext cx="3330000" cy="43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1480617" y="1701379"/>
            <a:ext cx="44013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Final Art Sample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969025" y="2983475"/>
            <a:ext cx="1878900" cy="17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For the Dead</a:t>
            </a:r>
            <a:endParaRPr i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Digital paint and cut paper.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13x17 inches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55" y="391950"/>
            <a:ext cx="3330001" cy="4354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330250" y="391950"/>
            <a:ext cx="3425100" cy="43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1480617" y="1701379"/>
            <a:ext cx="44013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Final Art Sample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6969025" y="2983475"/>
            <a:ext cx="1878900" cy="17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The Straight and Narrow Path</a:t>
            </a:r>
            <a:endParaRPr i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Digital paint and cut paper.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13x17 inches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56" y="391950"/>
            <a:ext cx="3425100" cy="4479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330250" y="391950"/>
            <a:ext cx="3425100" cy="43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1480617" y="1701379"/>
            <a:ext cx="44013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Final Art Sample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6969025" y="2983475"/>
            <a:ext cx="1878900" cy="17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Blood Atonement</a:t>
            </a:r>
            <a:endParaRPr i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Digital paint and cut paper.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13x17 inches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50" y="391950"/>
            <a:ext cx="3425100" cy="447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