
<file path=[Content_Types].xml><?xml version="1.0" encoding="utf-8"?>
<Types xmlns="http://schemas.openxmlformats.org/package/2006/content-types">
  <Default ContentType="image/jpeg" Extension="jpg"/>
  <Default ContentType="image/gif" Extension="gif"/>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 name="Shape 57"/>
        <p:cNvGrpSpPr/>
        <p:nvPr/>
      </p:nvGrpSpPr>
      <p:grpSpPr>
        <a:xfrm>
          <a:off x="0" y="0"/>
          <a:ext cx="0" cy="0"/>
          <a:chOff x="0" y="0"/>
          <a:chExt cx="0" cy="0"/>
        </a:xfrm>
      </p:grpSpPr>
      <p:sp>
        <p:nvSpPr>
          <p:cNvPr id="58" name="Google Shape;58;g2ce924a4322_0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 name="Google Shape;59;g2ce924a4322_0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g2ce924a4322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g2ce924a4322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 name="Shape 72"/>
        <p:cNvGrpSpPr/>
        <p:nvPr/>
      </p:nvGrpSpPr>
      <p:grpSpPr>
        <a:xfrm>
          <a:off x="0" y="0"/>
          <a:ext cx="0" cy="0"/>
          <a:chOff x="0" y="0"/>
          <a:chExt cx="0" cy="0"/>
        </a:xfrm>
      </p:grpSpPr>
      <p:sp>
        <p:nvSpPr>
          <p:cNvPr id="73" name="Google Shape;73;g2cf81d1a061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 name="Google Shape;74;g2cf81d1a061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2cf81d1a061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2cf81d1a061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2cf81d1a061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2cf81d1a061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g2cf81d1a061_0_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 name="Google Shape;98;g2cf81d1a061_0_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2cf81d1a061_0_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2cf81d1a061_0_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g2cf81d1a061_0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2cf81d1a061_0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g2cf81d1a061_0_9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5" name="Google Shape;125;g2cf81d1a061_0_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g2cf81d1a061_0_1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4" name="Google Shape;134;g2cf81d1a061_0_1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g1f7e16bf4fc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1f7e16bf4fc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hyperlink" Target="http://www.sunbingjing.com" TargetMode="External"/><Relationship Id="rId4" Type="http://schemas.openxmlformats.org/officeDocument/2006/relationships/hyperlink" Target="https://www.instagram.com/bingjing_sun/" TargetMode="External"/><Relationship Id="rId5"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3.jpg"/><Relationship Id="rId4" Type="http://schemas.openxmlformats.org/officeDocument/2006/relationships/image" Target="../media/image7.gi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9.jpg"/><Relationship Id="rId4" Type="http://schemas.openxmlformats.org/officeDocument/2006/relationships/image" Target="../media/image21.gi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7.jpg"/><Relationship Id="rId4" Type="http://schemas.openxmlformats.org/officeDocument/2006/relationships/image" Target="../media/image8.gi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8.jpg"/><Relationship Id="rId4" Type="http://schemas.openxmlformats.org/officeDocument/2006/relationships/image" Target="../media/image20.gi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0.jpg"/><Relationship Id="rId4" Type="http://schemas.openxmlformats.org/officeDocument/2006/relationships/image" Target="../media/image11.gi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12.jpg"/><Relationship Id="rId4" Type="http://schemas.openxmlformats.org/officeDocument/2006/relationships/image" Target="../media/image5.gi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6.jpg"/><Relationship Id="rId4" Type="http://schemas.openxmlformats.org/officeDocument/2006/relationships/image" Target="../media/image14.gi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9.jpg"/><Relationship Id="rId4" Type="http://schemas.openxmlformats.org/officeDocument/2006/relationships/image" Target="../media/image15.gi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13.jpg"/><Relationship Id="rId4" Type="http://schemas.openxmlformats.org/officeDocument/2006/relationships/image" Target="../media/image4.gi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6.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nvSpPr>
        <p:spPr>
          <a:xfrm>
            <a:off x="4543525" y="1047625"/>
            <a:ext cx="3302400" cy="590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2000">
                <a:solidFill>
                  <a:schemeClr val="dk2"/>
                </a:solidFill>
              </a:rPr>
              <a:t>BINGJING SUN</a:t>
            </a:r>
            <a:endParaRPr sz="2000">
              <a:solidFill>
                <a:schemeClr val="dk2"/>
              </a:solidFill>
            </a:endParaRPr>
          </a:p>
        </p:txBody>
      </p:sp>
      <p:sp>
        <p:nvSpPr>
          <p:cNvPr id="55" name="Google Shape;55;p13"/>
          <p:cNvSpPr txBox="1"/>
          <p:nvPr/>
        </p:nvSpPr>
        <p:spPr>
          <a:xfrm>
            <a:off x="4543525" y="1787800"/>
            <a:ext cx="3632700" cy="2334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100"/>
          </a:p>
          <a:p>
            <a:pPr indent="0" lvl="0" marL="0" rtl="0" algn="l">
              <a:lnSpc>
                <a:spcPct val="115000"/>
              </a:lnSpc>
              <a:spcBef>
                <a:spcPts val="0"/>
              </a:spcBef>
              <a:spcAft>
                <a:spcPts val="0"/>
              </a:spcAft>
              <a:buClr>
                <a:schemeClr val="dk1"/>
              </a:buClr>
              <a:buSzPts val="1100"/>
              <a:buFont typeface="Arial"/>
              <a:buNone/>
            </a:pPr>
            <a:r>
              <a:rPr lang="en" sz="1100"/>
              <a:t>Bingjing Sun is a New York-based illustrator whose work merges  fantasy, futurism, and humanism.  Using vibrant palettes, motion graphics and augmented reality, she crafts immersive pieces aimed at exploring human experiences and envisioning future landscapes. Influenced by her Chinese heritage and global travels, her work propels audiences into new emotional and thoughtful dimensions.</a:t>
            </a:r>
            <a:endParaRPr sz="1100"/>
          </a:p>
          <a:p>
            <a:pPr indent="0" lvl="0" marL="0" rtl="0" algn="l">
              <a:lnSpc>
                <a:spcPct val="115000"/>
              </a:lnSpc>
              <a:spcBef>
                <a:spcPts val="0"/>
              </a:spcBef>
              <a:spcAft>
                <a:spcPts val="0"/>
              </a:spcAft>
              <a:buClr>
                <a:schemeClr val="dk1"/>
              </a:buClr>
              <a:buSzPts val="1100"/>
              <a:buFont typeface="Arial"/>
              <a:buNone/>
            </a:pPr>
            <a:r>
              <a:t/>
            </a:r>
            <a:endParaRPr sz="1100"/>
          </a:p>
          <a:p>
            <a:pPr indent="0" lvl="0" marL="0" rtl="0" algn="l">
              <a:lnSpc>
                <a:spcPct val="115000"/>
              </a:lnSpc>
              <a:spcBef>
                <a:spcPts val="0"/>
              </a:spcBef>
              <a:spcAft>
                <a:spcPts val="0"/>
              </a:spcAft>
              <a:buClr>
                <a:schemeClr val="dk1"/>
              </a:buClr>
              <a:buSzPts val="1100"/>
              <a:buFont typeface="Arial"/>
              <a:buNone/>
            </a:pPr>
            <a:r>
              <a:rPr lang="en" sz="1100"/>
              <a:t>Web: </a:t>
            </a:r>
            <a:r>
              <a:rPr lang="en" sz="1100" u="sng">
                <a:solidFill>
                  <a:schemeClr val="hlink"/>
                </a:solidFill>
                <a:hlinkClick r:id="rId3"/>
              </a:rPr>
              <a:t>www.sunbingjing.com</a:t>
            </a:r>
            <a:endParaRPr sz="1100"/>
          </a:p>
          <a:p>
            <a:pPr indent="0" lvl="0" marL="0" rtl="0" algn="l">
              <a:lnSpc>
                <a:spcPct val="115000"/>
              </a:lnSpc>
              <a:spcBef>
                <a:spcPts val="0"/>
              </a:spcBef>
              <a:spcAft>
                <a:spcPts val="0"/>
              </a:spcAft>
              <a:buClr>
                <a:schemeClr val="dk1"/>
              </a:buClr>
              <a:buSzPts val="1100"/>
              <a:buFont typeface="Arial"/>
              <a:buNone/>
            </a:pPr>
            <a:r>
              <a:rPr lang="en" sz="1100"/>
              <a:t>Ig: </a:t>
            </a:r>
            <a:r>
              <a:rPr lang="en" sz="1100" u="sng">
                <a:solidFill>
                  <a:schemeClr val="hlink"/>
                </a:solidFill>
                <a:hlinkClick r:id="rId4"/>
              </a:rPr>
              <a:t>@bingjing_sun</a:t>
            </a:r>
            <a:endParaRPr sz="1100"/>
          </a:p>
          <a:p>
            <a:pPr indent="0" lvl="0" marL="0" rtl="0" algn="l">
              <a:lnSpc>
                <a:spcPct val="115000"/>
              </a:lnSpc>
              <a:spcBef>
                <a:spcPts val="0"/>
              </a:spcBef>
              <a:spcAft>
                <a:spcPts val="0"/>
              </a:spcAft>
              <a:buClr>
                <a:schemeClr val="dk1"/>
              </a:buClr>
              <a:buSzPts val="1100"/>
              <a:buFont typeface="Arial"/>
              <a:buNone/>
            </a:pPr>
            <a:r>
              <a:t/>
            </a:r>
            <a:endParaRPr sz="1100"/>
          </a:p>
          <a:p>
            <a:pPr indent="0" lvl="0" marL="0" rtl="0" algn="l">
              <a:spcBef>
                <a:spcPts val="0"/>
              </a:spcBef>
              <a:spcAft>
                <a:spcPts val="0"/>
              </a:spcAft>
              <a:buNone/>
            </a:pPr>
            <a:r>
              <a:t/>
            </a:r>
            <a:endParaRPr sz="1100"/>
          </a:p>
        </p:txBody>
      </p:sp>
      <p:pic>
        <p:nvPicPr>
          <p:cNvPr id="56" name="Google Shape;56;p13"/>
          <p:cNvPicPr preferRelativeResize="0"/>
          <p:nvPr/>
        </p:nvPicPr>
        <p:blipFill>
          <a:blip r:embed="rId5">
            <a:alphaModFix/>
          </a:blip>
          <a:stretch>
            <a:fillRect/>
          </a:stretch>
        </p:blipFill>
        <p:spPr>
          <a:xfrm>
            <a:off x="1072050" y="763538"/>
            <a:ext cx="2712326" cy="36164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 name="Shape 60"/>
        <p:cNvGrpSpPr/>
        <p:nvPr/>
      </p:nvGrpSpPr>
      <p:grpSpPr>
        <a:xfrm>
          <a:off x="0" y="0"/>
          <a:ext cx="0" cy="0"/>
          <a:chOff x="0" y="0"/>
          <a:chExt cx="0" cy="0"/>
        </a:xfrm>
      </p:grpSpPr>
      <p:sp>
        <p:nvSpPr>
          <p:cNvPr id="61" name="Google Shape;61;p14"/>
          <p:cNvSpPr txBox="1"/>
          <p:nvPr/>
        </p:nvSpPr>
        <p:spPr>
          <a:xfrm>
            <a:off x="557975" y="1036250"/>
            <a:ext cx="4520700" cy="3858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Clr>
                <a:schemeClr val="dk1"/>
              </a:buClr>
              <a:buSzPts val="1100"/>
              <a:buFont typeface="Arial"/>
              <a:buNone/>
            </a:pPr>
            <a:r>
              <a:rPr lang="en" sz="1100">
                <a:solidFill>
                  <a:schemeClr val="dk1"/>
                </a:solidFill>
              </a:rPr>
              <a:t>I am inspired by </a:t>
            </a:r>
            <a:r>
              <a:rPr lang="en" sz="1100">
                <a:solidFill>
                  <a:schemeClr val="dk1"/>
                </a:solidFill>
              </a:rPr>
              <a:t> the novel "The Three-Body Problem," where the author, Liu Cixin, depicted a scenario—the dimensional strike—that transcended my understanding yet perfectly resonated with my aesthetic experience.</a:t>
            </a:r>
            <a:endParaRPr sz="11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100">
                <a:solidFill>
                  <a:schemeClr val="dk1"/>
                </a:solidFill>
              </a:rPr>
              <a:t> </a:t>
            </a:r>
            <a:endParaRPr sz="11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100">
                <a:solidFill>
                  <a:schemeClr val="dk1"/>
                </a:solidFill>
              </a:rPr>
              <a:t>No military battles or wars—just a swift "cleansing" of weaker civilizations by higher ones using the "Two-Dimensional Foil." When it contacts our three-dimensional universe, one of its dimensions becomes twisted and curled, forcing the three-dimensional universe and all its matter to collapse into the two-dimensional universe, where they "melt" into an absolute plane deprived of the concept of volume and existing only in terms of length and area.This imagery has played out countless times in the theater of my mind. Therefore, I've decided to present my vision of the apocalypse in the form of a visual exhibition. To make the visual expression of this project more impactful and interactive, I've combined illustration, animation, and augmented reality (AR) technology. It's my attempt to embark on a new exploration of media.</a:t>
            </a:r>
            <a:endParaRPr sz="1100">
              <a:solidFill>
                <a:schemeClr val="dk1"/>
              </a:solidFill>
            </a:endParaRPr>
          </a:p>
          <a:p>
            <a:pPr indent="0" lvl="0" marL="0" rtl="0" algn="l">
              <a:lnSpc>
                <a:spcPct val="115000"/>
              </a:lnSpc>
              <a:spcBef>
                <a:spcPts val="0"/>
              </a:spcBef>
              <a:spcAft>
                <a:spcPts val="0"/>
              </a:spcAft>
              <a:buNone/>
            </a:pPr>
            <a:r>
              <a:rPr lang="en" sz="1100">
                <a:solidFill>
                  <a:schemeClr val="dk1"/>
                </a:solidFill>
              </a:rPr>
              <a:t> </a:t>
            </a:r>
            <a:endParaRPr sz="1100">
              <a:solidFill>
                <a:schemeClr val="dk1"/>
              </a:solidFill>
            </a:endParaRPr>
          </a:p>
        </p:txBody>
      </p:sp>
      <p:sp>
        <p:nvSpPr>
          <p:cNvPr id="62" name="Google Shape;62;p14"/>
          <p:cNvSpPr txBox="1"/>
          <p:nvPr/>
        </p:nvSpPr>
        <p:spPr>
          <a:xfrm>
            <a:off x="557975" y="445850"/>
            <a:ext cx="3302400" cy="590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2000">
                <a:solidFill>
                  <a:schemeClr val="dk2"/>
                </a:solidFill>
              </a:rPr>
              <a:t>Title of your Thesis Project</a:t>
            </a:r>
            <a:endParaRPr sz="2000">
              <a:solidFill>
                <a:schemeClr val="dk2"/>
              </a:solidFill>
            </a:endParaRPr>
          </a:p>
        </p:txBody>
      </p:sp>
      <p:pic>
        <p:nvPicPr>
          <p:cNvPr id="63" name="Google Shape;63;p14"/>
          <p:cNvPicPr preferRelativeResize="0"/>
          <p:nvPr/>
        </p:nvPicPr>
        <p:blipFill>
          <a:blip r:embed="rId3">
            <a:alphaModFix/>
          </a:blip>
          <a:stretch>
            <a:fillRect/>
          </a:stretch>
        </p:blipFill>
        <p:spPr>
          <a:xfrm>
            <a:off x="5395250" y="152400"/>
            <a:ext cx="3310069" cy="483870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 name="Shape 67"/>
        <p:cNvGrpSpPr/>
        <p:nvPr/>
      </p:nvGrpSpPr>
      <p:grpSpPr>
        <a:xfrm>
          <a:off x="0" y="0"/>
          <a:ext cx="0" cy="0"/>
          <a:chOff x="0" y="0"/>
          <a:chExt cx="0" cy="0"/>
        </a:xfrm>
      </p:grpSpPr>
      <p:sp>
        <p:nvSpPr>
          <p:cNvPr id="68" name="Google Shape;68;p15"/>
          <p:cNvSpPr txBox="1"/>
          <p:nvPr/>
        </p:nvSpPr>
        <p:spPr>
          <a:xfrm>
            <a:off x="3632550" y="3223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Print</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Mountain</a:t>
            </a:r>
            <a:endParaRPr sz="1100"/>
          </a:p>
          <a:p>
            <a:pPr indent="0" lvl="0" marL="0" rtl="0" algn="l">
              <a:spcBef>
                <a:spcPts val="0"/>
              </a:spcBef>
              <a:spcAft>
                <a:spcPts val="0"/>
              </a:spcAft>
              <a:buNone/>
            </a:pPr>
            <a:r>
              <a:rPr lang="en" sz="1100"/>
              <a:t>Procreate</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pic>
        <p:nvPicPr>
          <p:cNvPr id="69" name="Google Shape;69;p15"/>
          <p:cNvPicPr preferRelativeResize="0"/>
          <p:nvPr/>
        </p:nvPicPr>
        <p:blipFill>
          <a:blip r:embed="rId3">
            <a:alphaModFix/>
          </a:blip>
          <a:stretch>
            <a:fillRect/>
          </a:stretch>
        </p:blipFill>
        <p:spPr>
          <a:xfrm>
            <a:off x="218338" y="152400"/>
            <a:ext cx="3310069" cy="4838702"/>
          </a:xfrm>
          <a:prstGeom prst="rect">
            <a:avLst/>
          </a:prstGeom>
          <a:noFill/>
          <a:ln>
            <a:noFill/>
          </a:ln>
        </p:spPr>
      </p:pic>
      <p:pic>
        <p:nvPicPr>
          <p:cNvPr id="70" name="Google Shape;70;p15"/>
          <p:cNvPicPr preferRelativeResize="0"/>
          <p:nvPr/>
        </p:nvPicPr>
        <p:blipFill>
          <a:blip r:embed="rId4">
            <a:alphaModFix/>
          </a:blip>
          <a:stretch>
            <a:fillRect/>
          </a:stretch>
        </p:blipFill>
        <p:spPr>
          <a:xfrm>
            <a:off x="5663850" y="152400"/>
            <a:ext cx="3310399" cy="4838701"/>
          </a:xfrm>
          <a:prstGeom prst="rect">
            <a:avLst/>
          </a:prstGeom>
          <a:noFill/>
          <a:ln>
            <a:noFill/>
          </a:ln>
        </p:spPr>
      </p:pic>
      <p:sp>
        <p:nvSpPr>
          <p:cNvPr id="71" name="Google Shape;71;p15"/>
          <p:cNvSpPr txBox="1"/>
          <p:nvPr/>
        </p:nvSpPr>
        <p:spPr>
          <a:xfrm>
            <a:off x="4730625" y="3223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Motion</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Mountain</a:t>
            </a:r>
            <a:endParaRPr sz="1100"/>
          </a:p>
          <a:p>
            <a:pPr indent="0" lvl="0" marL="0" rtl="0" algn="l">
              <a:spcBef>
                <a:spcPts val="0"/>
              </a:spcBef>
              <a:spcAft>
                <a:spcPts val="0"/>
              </a:spcAft>
              <a:buNone/>
            </a:pPr>
            <a:r>
              <a:rPr lang="en" sz="1100"/>
              <a:t>Dreams</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 name="Shape 75"/>
        <p:cNvGrpSpPr/>
        <p:nvPr/>
      </p:nvGrpSpPr>
      <p:grpSpPr>
        <a:xfrm>
          <a:off x="0" y="0"/>
          <a:ext cx="0" cy="0"/>
          <a:chOff x="0" y="0"/>
          <a:chExt cx="0" cy="0"/>
        </a:xfrm>
      </p:grpSpPr>
      <p:sp>
        <p:nvSpPr>
          <p:cNvPr id="76" name="Google Shape;76;p16"/>
          <p:cNvSpPr txBox="1"/>
          <p:nvPr/>
        </p:nvSpPr>
        <p:spPr>
          <a:xfrm>
            <a:off x="3632550" y="3223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Print</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Wind</a:t>
            </a:r>
            <a:endParaRPr sz="1100"/>
          </a:p>
          <a:p>
            <a:pPr indent="0" lvl="0" marL="0" rtl="0" algn="l">
              <a:spcBef>
                <a:spcPts val="0"/>
              </a:spcBef>
              <a:spcAft>
                <a:spcPts val="0"/>
              </a:spcAft>
              <a:buNone/>
            </a:pPr>
            <a:r>
              <a:rPr lang="en" sz="1100"/>
              <a:t>Procreate</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pic>
        <p:nvPicPr>
          <p:cNvPr id="77" name="Google Shape;77;p16"/>
          <p:cNvPicPr preferRelativeResize="0"/>
          <p:nvPr/>
        </p:nvPicPr>
        <p:blipFill rotWithShape="1">
          <a:blip r:embed="rId3">
            <a:alphaModFix/>
          </a:blip>
          <a:srcRect b="0" l="0" r="0" t="0"/>
          <a:stretch/>
        </p:blipFill>
        <p:spPr>
          <a:xfrm>
            <a:off x="218338" y="152400"/>
            <a:ext cx="3310069" cy="4838702"/>
          </a:xfrm>
          <a:prstGeom prst="rect">
            <a:avLst/>
          </a:prstGeom>
          <a:noFill/>
          <a:ln>
            <a:noFill/>
          </a:ln>
        </p:spPr>
      </p:pic>
      <p:pic>
        <p:nvPicPr>
          <p:cNvPr id="78" name="Google Shape;78;p16"/>
          <p:cNvPicPr preferRelativeResize="0"/>
          <p:nvPr/>
        </p:nvPicPr>
        <p:blipFill rotWithShape="1">
          <a:blip r:embed="rId4">
            <a:alphaModFix/>
          </a:blip>
          <a:srcRect b="0" l="0" r="0" t="0"/>
          <a:stretch/>
        </p:blipFill>
        <p:spPr>
          <a:xfrm>
            <a:off x="5663850" y="152400"/>
            <a:ext cx="3310399" cy="4838701"/>
          </a:xfrm>
          <a:prstGeom prst="rect">
            <a:avLst/>
          </a:prstGeom>
          <a:noFill/>
          <a:ln>
            <a:noFill/>
          </a:ln>
        </p:spPr>
      </p:pic>
      <p:sp>
        <p:nvSpPr>
          <p:cNvPr id="79" name="Google Shape;79;p16"/>
          <p:cNvSpPr txBox="1"/>
          <p:nvPr/>
        </p:nvSpPr>
        <p:spPr>
          <a:xfrm>
            <a:off x="4730625" y="3223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Motion</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Wind</a:t>
            </a:r>
            <a:endParaRPr sz="1100"/>
          </a:p>
          <a:p>
            <a:pPr indent="0" lvl="0" marL="0" rtl="0" algn="l">
              <a:spcBef>
                <a:spcPts val="0"/>
              </a:spcBef>
              <a:spcAft>
                <a:spcPts val="0"/>
              </a:spcAft>
              <a:buNone/>
            </a:pPr>
            <a:r>
              <a:rPr lang="en" sz="1100"/>
              <a:t>Dreams</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7"/>
          <p:cNvSpPr txBox="1"/>
          <p:nvPr/>
        </p:nvSpPr>
        <p:spPr>
          <a:xfrm>
            <a:off x="3632550" y="3223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Print</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People</a:t>
            </a:r>
            <a:endParaRPr sz="1100"/>
          </a:p>
          <a:p>
            <a:pPr indent="0" lvl="0" marL="0" rtl="0" algn="l">
              <a:spcBef>
                <a:spcPts val="0"/>
              </a:spcBef>
              <a:spcAft>
                <a:spcPts val="0"/>
              </a:spcAft>
              <a:buNone/>
            </a:pPr>
            <a:r>
              <a:rPr lang="en" sz="1100"/>
              <a:t>Procreate</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pic>
        <p:nvPicPr>
          <p:cNvPr id="85" name="Google Shape;85;p17"/>
          <p:cNvPicPr preferRelativeResize="0"/>
          <p:nvPr/>
        </p:nvPicPr>
        <p:blipFill rotWithShape="1">
          <a:blip r:embed="rId3">
            <a:alphaModFix/>
          </a:blip>
          <a:srcRect b="0" l="0" r="0" t="0"/>
          <a:stretch/>
        </p:blipFill>
        <p:spPr>
          <a:xfrm>
            <a:off x="218338" y="152400"/>
            <a:ext cx="3310069" cy="4838702"/>
          </a:xfrm>
          <a:prstGeom prst="rect">
            <a:avLst/>
          </a:prstGeom>
          <a:noFill/>
          <a:ln>
            <a:noFill/>
          </a:ln>
        </p:spPr>
      </p:pic>
      <p:pic>
        <p:nvPicPr>
          <p:cNvPr id="86" name="Google Shape;86;p17"/>
          <p:cNvPicPr preferRelativeResize="0"/>
          <p:nvPr/>
        </p:nvPicPr>
        <p:blipFill rotWithShape="1">
          <a:blip r:embed="rId4">
            <a:alphaModFix/>
          </a:blip>
          <a:srcRect b="0" l="0" r="0" t="0"/>
          <a:stretch/>
        </p:blipFill>
        <p:spPr>
          <a:xfrm>
            <a:off x="5663850" y="152400"/>
            <a:ext cx="3310399" cy="4838701"/>
          </a:xfrm>
          <a:prstGeom prst="rect">
            <a:avLst/>
          </a:prstGeom>
          <a:noFill/>
          <a:ln>
            <a:noFill/>
          </a:ln>
        </p:spPr>
      </p:pic>
      <p:sp>
        <p:nvSpPr>
          <p:cNvPr id="87" name="Google Shape;87;p17"/>
          <p:cNvSpPr txBox="1"/>
          <p:nvPr/>
        </p:nvSpPr>
        <p:spPr>
          <a:xfrm>
            <a:off x="4730625" y="3223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Motion</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People</a:t>
            </a:r>
            <a:endParaRPr sz="1100"/>
          </a:p>
          <a:p>
            <a:pPr indent="0" lvl="0" marL="0" rtl="0" algn="l">
              <a:spcBef>
                <a:spcPts val="0"/>
              </a:spcBef>
              <a:spcAft>
                <a:spcPts val="0"/>
              </a:spcAft>
              <a:buNone/>
            </a:pPr>
            <a:r>
              <a:rPr lang="en" sz="1100"/>
              <a:t>Dreams</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18"/>
          <p:cNvSpPr txBox="1"/>
          <p:nvPr/>
        </p:nvSpPr>
        <p:spPr>
          <a:xfrm>
            <a:off x="3632550" y="3223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Print</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People</a:t>
            </a:r>
            <a:endParaRPr sz="1100"/>
          </a:p>
          <a:p>
            <a:pPr indent="0" lvl="0" marL="0" rtl="0" algn="l">
              <a:spcBef>
                <a:spcPts val="0"/>
              </a:spcBef>
              <a:spcAft>
                <a:spcPts val="0"/>
              </a:spcAft>
              <a:buNone/>
            </a:pPr>
            <a:r>
              <a:rPr lang="en" sz="1100"/>
              <a:t>Procreate</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pic>
        <p:nvPicPr>
          <p:cNvPr id="93" name="Google Shape;93;p18"/>
          <p:cNvPicPr preferRelativeResize="0"/>
          <p:nvPr/>
        </p:nvPicPr>
        <p:blipFill rotWithShape="1">
          <a:blip r:embed="rId3">
            <a:alphaModFix/>
          </a:blip>
          <a:srcRect b="0" l="0" r="0" t="0"/>
          <a:stretch/>
        </p:blipFill>
        <p:spPr>
          <a:xfrm>
            <a:off x="218338" y="152400"/>
            <a:ext cx="3310069" cy="4838702"/>
          </a:xfrm>
          <a:prstGeom prst="rect">
            <a:avLst/>
          </a:prstGeom>
          <a:noFill/>
          <a:ln>
            <a:noFill/>
          </a:ln>
        </p:spPr>
      </p:pic>
      <p:pic>
        <p:nvPicPr>
          <p:cNvPr id="94" name="Google Shape;94;p18"/>
          <p:cNvPicPr preferRelativeResize="0"/>
          <p:nvPr/>
        </p:nvPicPr>
        <p:blipFill rotWithShape="1">
          <a:blip r:embed="rId4">
            <a:alphaModFix/>
          </a:blip>
          <a:srcRect b="0" l="0" r="0" t="0"/>
          <a:stretch/>
        </p:blipFill>
        <p:spPr>
          <a:xfrm>
            <a:off x="5663850" y="152400"/>
            <a:ext cx="3310399" cy="4838701"/>
          </a:xfrm>
          <a:prstGeom prst="rect">
            <a:avLst/>
          </a:prstGeom>
          <a:noFill/>
          <a:ln>
            <a:noFill/>
          </a:ln>
        </p:spPr>
      </p:pic>
      <p:sp>
        <p:nvSpPr>
          <p:cNvPr id="95" name="Google Shape;95;p18"/>
          <p:cNvSpPr txBox="1"/>
          <p:nvPr/>
        </p:nvSpPr>
        <p:spPr>
          <a:xfrm>
            <a:off x="4730625" y="3223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Motion</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People</a:t>
            </a:r>
            <a:endParaRPr sz="1100"/>
          </a:p>
          <a:p>
            <a:pPr indent="0" lvl="0" marL="0" rtl="0" algn="l">
              <a:spcBef>
                <a:spcPts val="0"/>
              </a:spcBef>
              <a:spcAft>
                <a:spcPts val="0"/>
              </a:spcAft>
              <a:buNone/>
            </a:pPr>
            <a:r>
              <a:rPr lang="en" sz="1100"/>
              <a:t>Dreams</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19"/>
          <p:cNvSpPr txBox="1"/>
          <p:nvPr/>
        </p:nvSpPr>
        <p:spPr>
          <a:xfrm>
            <a:off x="414975" y="3223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Print</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Metal</a:t>
            </a:r>
            <a:endParaRPr sz="1100"/>
          </a:p>
          <a:p>
            <a:pPr indent="0" lvl="0" marL="0" rtl="0" algn="l">
              <a:spcBef>
                <a:spcPts val="0"/>
              </a:spcBef>
              <a:spcAft>
                <a:spcPts val="0"/>
              </a:spcAft>
              <a:buNone/>
            </a:pPr>
            <a:r>
              <a:rPr lang="en" sz="1100"/>
              <a:t>Procreate</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sp>
        <p:nvSpPr>
          <p:cNvPr id="101" name="Google Shape;101;p19"/>
          <p:cNvSpPr txBox="1"/>
          <p:nvPr/>
        </p:nvSpPr>
        <p:spPr>
          <a:xfrm>
            <a:off x="4730625" y="3223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Motion</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Metal</a:t>
            </a:r>
            <a:endParaRPr sz="1100"/>
          </a:p>
          <a:p>
            <a:pPr indent="0" lvl="0" marL="0" rtl="0" algn="l">
              <a:spcBef>
                <a:spcPts val="0"/>
              </a:spcBef>
              <a:spcAft>
                <a:spcPts val="0"/>
              </a:spcAft>
              <a:buNone/>
            </a:pPr>
            <a:r>
              <a:rPr lang="en" sz="1100"/>
              <a:t>Dreams</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pic>
        <p:nvPicPr>
          <p:cNvPr id="102" name="Google Shape;102;p19"/>
          <p:cNvPicPr preferRelativeResize="0"/>
          <p:nvPr/>
        </p:nvPicPr>
        <p:blipFill>
          <a:blip r:embed="rId3">
            <a:alphaModFix/>
          </a:blip>
          <a:stretch>
            <a:fillRect/>
          </a:stretch>
        </p:blipFill>
        <p:spPr>
          <a:xfrm>
            <a:off x="76200" y="152400"/>
            <a:ext cx="4495800" cy="3075489"/>
          </a:xfrm>
          <a:prstGeom prst="rect">
            <a:avLst/>
          </a:prstGeom>
          <a:noFill/>
          <a:ln>
            <a:noFill/>
          </a:ln>
        </p:spPr>
      </p:pic>
      <p:sp>
        <p:nvSpPr>
          <p:cNvPr id="103" name="Google Shape;103;p19"/>
          <p:cNvSpPr txBox="1"/>
          <p:nvPr/>
        </p:nvSpPr>
        <p:spPr>
          <a:xfrm>
            <a:off x="3805725" y="2237300"/>
            <a:ext cx="57600" cy="23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pic>
        <p:nvPicPr>
          <p:cNvPr id="104" name="Google Shape;104;p19"/>
          <p:cNvPicPr preferRelativeResize="0"/>
          <p:nvPr/>
        </p:nvPicPr>
        <p:blipFill>
          <a:blip r:embed="rId4">
            <a:alphaModFix/>
          </a:blip>
          <a:stretch>
            <a:fillRect/>
          </a:stretch>
        </p:blipFill>
        <p:spPr>
          <a:xfrm>
            <a:off x="4733271" y="152400"/>
            <a:ext cx="4301405" cy="30755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20"/>
          <p:cNvSpPr txBox="1"/>
          <p:nvPr/>
        </p:nvSpPr>
        <p:spPr>
          <a:xfrm>
            <a:off x="414975" y="3223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Print</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Water</a:t>
            </a:r>
            <a:endParaRPr sz="1100"/>
          </a:p>
          <a:p>
            <a:pPr indent="0" lvl="0" marL="0" rtl="0" algn="l">
              <a:spcBef>
                <a:spcPts val="0"/>
              </a:spcBef>
              <a:spcAft>
                <a:spcPts val="0"/>
              </a:spcAft>
              <a:buNone/>
            </a:pPr>
            <a:r>
              <a:rPr lang="en" sz="1100"/>
              <a:t>Procreate</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sp>
        <p:nvSpPr>
          <p:cNvPr id="110" name="Google Shape;110;p20"/>
          <p:cNvSpPr txBox="1"/>
          <p:nvPr/>
        </p:nvSpPr>
        <p:spPr>
          <a:xfrm>
            <a:off x="4730625" y="3223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Motion</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Water</a:t>
            </a:r>
            <a:endParaRPr sz="1100"/>
          </a:p>
          <a:p>
            <a:pPr indent="0" lvl="0" marL="0" rtl="0" algn="l">
              <a:spcBef>
                <a:spcPts val="0"/>
              </a:spcBef>
              <a:spcAft>
                <a:spcPts val="0"/>
              </a:spcAft>
              <a:buNone/>
            </a:pPr>
            <a:r>
              <a:rPr lang="en" sz="1100"/>
              <a:t>Dreams</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pic>
        <p:nvPicPr>
          <p:cNvPr id="111" name="Google Shape;111;p20"/>
          <p:cNvPicPr preferRelativeResize="0"/>
          <p:nvPr/>
        </p:nvPicPr>
        <p:blipFill rotWithShape="1">
          <a:blip r:embed="rId3">
            <a:alphaModFix/>
          </a:blip>
          <a:srcRect b="0" l="0" r="0" t="0"/>
          <a:stretch/>
        </p:blipFill>
        <p:spPr>
          <a:xfrm>
            <a:off x="76200" y="152400"/>
            <a:ext cx="4495800" cy="3075489"/>
          </a:xfrm>
          <a:prstGeom prst="rect">
            <a:avLst/>
          </a:prstGeom>
          <a:noFill/>
          <a:ln>
            <a:noFill/>
          </a:ln>
        </p:spPr>
      </p:pic>
      <p:sp>
        <p:nvSpPr>
          <p:cNvPr id="112" name="Google Shape;112;p20"/>
          <p:cNvSpPr txBox="1"/>
          <p:nvPr/>
        </p:nvSpPr>
        <p:spPr>
          <a:xfrm>
            <a:off x="3805725" y="2237300"/>
            <a:ext cx="57600" cy="23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pic>
        <p:nvPicPr>
          <p:cNvPr id="113" name="Google Shape;113;p20"/>
          <p:cNvPicPr preferRelativeResize="0"/>
          <p:nvPr/>
        </p:nvPicPr>
        <p:blipFill rotWithShape="1">
          <a:blip r:embed="rId4">
            <a:alphaModFix/>
          </a:blip>
          <a:srcRect b="0" l="0" r="0" t="0"/>
          <a:stretch/>
        </p:blipFill>
        <p:spPr>
          <a:xfrm>
            <a:off x="4733271" y="152400"/>
            <a:ext cx="4301405" cy="30755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21"/>
          <p:cNvSpPr txBox="1"/>
          <p:nvPr/>
        </p:nvSpPr>
        <p:spPr>
          <a:xfrm>
            <a:off x="657150" y="3985200"/>
            <a:ext cx="9573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Print</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Molecule</a:t>
            </a:r>
            <a:endParaRPr sz="1100"/>
          </a:p>
          <a:p>
            <a:pPr indent="0" lvl="0" marL="0" rtl="0" algn="l">
              <a:spcBef>
                <a:spcPts val="0"/>
              </a:spcBef>
              <a:spcAft>
                <a:spcPts val="0"/>
              </a:spcAft>
              <a:buNone/>
            </a:pPr>
            <a:r>
              <a:rPr lang="en" sz="1100"/>
              <a:t>Procreate</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sp>
        <p:nvSpPr>
          <p:cNvPr id="119" name="Google Shape;119;p21"/>
          <p:cNvSpPr txBox="1"/>
          <p:nvPr/>
        </p:nvSpPr>
        <p:spPr>
          <a:xfrm>
            <a:off x="5157350" y="3985200"/>
            <a:ext cx="9573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Motion</a:t>
            </a:r>
            <a:endParaRPr sz="1100"/>
          </a:p>
          <a:p>
            <a:pPr indent="0" lvl="0" marL="0" rtl="0" algn="l">
              <a:spcBef>
                <a:spcPts val="0"/>
              </a:spcBef>
              <a:spcAft>
                <a:spcPts val="0"/>
              </a:spcAft>
              <a:buNone/>
            </a:pPr>
            <a:r>
              <a:t/>
            </a:r>
            <a:endParaRPr sz="1100"/>
          </a:p>
          <a:p>
            <a:pPr indent="0" lvl="0" marL="0" rtl="0" algn="l">
              <a:spcBef>
                <a:spcPts val="0"/>
              </a:spcBef>
              <a:spcAft>
                <a:spcPts val="0"/>
              </a:spcAft>
              <a:buClr>
                <a:schemeClr val="dk1"/>
              </a:buClr>
              <a:buSzPts val="1100"/>
              <a:buFont typeface="Arial"/>
              <a:buNone/>
            </a:pPr>
            <a:r>
              <a:rPr lang="en" sz="1100">
                <a:solidFill>
                  <a:schemeClr val="dk1"/>
                </a:solidFill>
              </a:rPr>
              <a:t>Molecule</a:t>
            </a:r>
            <a:endParaRPr sz="1100"/>
          </a:p>
          <a:p>
            <a:pPr indent="0" lvl="0" marL="0" rtl="0" algn="l">
              <a:spcBef>
                <a:spcPts val="0"/>
              </a:spcBef>
              <a:spcAft>
                <a:spcPts val="0"/>
              </a:spcAft>
              <a:buNone/>
            </a:pPr>
            <a:r>
              <a:rPr lang="en" sz="1100"/>
              <a:t>Dreams</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sp>
        <p:nvSpPr>
          <p:cNvPr id="120" name="Google Shape;120;p21"/>
          <p:cNvSpPr txBox="1"/>
          <p:nvPr/>
        </p:nvSpPr>
        <p:spPr>
          <a:xfrm>
            <a:off x="3805725" y="2237300"/>
            <a:ext cx="57600" cy="23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pic>
        <p:nvPicPr>
          <p:cNvPr id="121" name="Google Shape;121;p21"/>
          <p:cNvPicPr preferRelativeResize="0"/>
          <p:nvPr/>
        </p:nvPicPr>
        <p:blipFill>
          <a:blip r:embed="rId3">
            <a:alphaModFix/>
          </a:blip>
          <a:stretch>
            <a:fillRect/>
          </a:stretch>
        </p:blipFill>
        <p:spPr>
          <a:xfrm>
            <a:off x="553375" y="187000"/>
            <a:ext cx="3680399" cy="3680399"/>
          </a:xfrm>
          <a:prstGeom prst="rect">
            <a:avLst/>
          </a:prstGeom>
          <a:noFill/>
          <a:ln>
            <a:noFill/>
          </a:ln>
        </p:spPr>
      </p:pic>
      <p:pic>
        <p:nvPicPr>
          <p:cNvPr id="122" name="Google Shape;122;p21"/>
          <p:cNvPicPr preferRelativeResize="0"/>
          <p:nvPr/>
        </p:nvPicPr>
        <p:blipFill>
          <a:blip r:embed="rId4">
            <a:alphaModFix/>
          </a:blip>
          <a:stretch>
            <a:fillRect/>
          </a:stretch>
        </p:blipFill>
        <p:spPr>
          <a:xfrm>
            <a:off x="4858974" y="187000"/>
            <a:ext cx="3680400" cy="36804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22"/>
          <p:cNvSpPr txBox="1"/>
          <p:nvPr/>
        </p:nvSpPr>
        <p:spPr>
          <a:xfrm>
            <a:off x="657150" y="3985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Print</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Atom</a:t>
            </a:r>
            <a:endParaRPr sz="1100"/>
          </a:p>
          <a:p>
            <a:pPr indent="0" lvl="0" marL="0" rtl="0" algn="l">
              <a:spcBef>
                <a:spcPts val="0"/>
              </a:spcBef>
              <a:spcAft>
                <a:spcPts val="0"/>
              </a:spcAft>
              <a:buNone/>
            </a:pPr>
            <a:r>
              <a:rPr lang="en" sz="1100"/>
              <a:t>Procreate</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sp>
        <p:nvSpPr>
          <p:cNvPr id="128" name="Google Shape;128;p22"/>
          <p:cNvSpPr txBox="1"/>
          <p:nvPr/>
        </p:nvSpPr>
        <p:spPr>
          <a:xfrm>
            <a:off x="5157350" y="3985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Motion</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Atom</a:t>
            </a:r>
            <a:endParaRPr sz="1100"/>
          </a:p>
          <a:p>
            <a:pPr indent="0" lvl="0" marL="0" rtl="0" algn="l">
              <a:spcBef>
                <a:spcPts val="0"/>
              </a:spcBef>
              <a:spcAft>
                <a:spcPts val="0"/>
              </a:spcAft>
              <a:buNone/>
            </a:pPr>
            <a:r>
              <a:rPr lang="en" sz="1100"/>
              <a:t>Dreams</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sp>
        <p:nvSpPr>
          <p:cNvPr id="129" name="Google Shape;129;p22"/>
          <p:cNvSpPr txBox="1"/>
          <p:nvPr/>
        </p:nvSpPr>
        <p:spPr>
          <a:xfrm>
            <a:off x="3805725" y="2237300"/>
            <a:ext cx="57600" cy="23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pic>
        <p:nvPicPr>
          <p:cNvPr id="130" name="Google Shape;130;p22"/>
          <p:cNvPicPr preferRelativeResize="0"/>
          <p:nvPr/>
        </p:nvPicPr>
        <p:blipFill rotWithShape="1">
          <a:blip r:embed="rId3">
            <a:alphaModFix/>
          </a:blip>
          <a:srcRect b="0" l="0" r="0" t="0"/>
          <a:stretch/>
        </p:blipFill>
        <p:spPr>
          <a:xfrm>
            <a:off x="553375" y="187000"/>
            <a:ext cx="3680399" cy="3680399"/>
          </a:xfrm>
          <a:prstGeom prst="rect">
            <a:avLst/>
          </a:prstGeom>
          <a:noFill/>
          <a:ln>
            <a:noFill/>
          </a:ln>
        </p:spPr>
      </p:pic>
      <p:pic>
        <p:nvPicPr>
          <p:cNvPr id="131" name="Google Shape;131;p22"/>
          <p:cNvPicPr preferRelativeResize="0"/>
          <p:nvPr/>
        </p:nvPicPr>
        <p:blipFill rotWithShape="1">
          <a:blip r:embed="rId4">
            <a:alphaModFix/>
          </a:blip>
          <a:srcRect b="0" l="0" r="0" t="0"/>
          <a:stretch/>
        </p:blipFill>
        <p:spPr>
          <a:xfrm>
            <a:off x="4858974" y="187000"/>
            <a:ext cx="3680400" cy="36804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23"/>
          <p:cNvSpPr txBox="1"/>
          <p:nvPr/>
        </p:nvSpPr>
        <p:spPr>
          <a:xfrm>
            <a:off x="657150" y="3985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Print</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Cell</a:t>
            </a:r>
            <a:endParaRPr sz="1100"/>
          </a:p>
          <a:p>
            <a:pPr indent="0" lvl="0" marL="0" rtl="0" algn="l">
              <a:spcBef>
                <a:spcPts val="0"/>
              </a:spcBef>
              <a:spcAft>
                <a:spcPts val="0"/>
              </a:spcAft>
              <a:buNone/>
            </a:pPr>
            <a:r>
              <a:rPr lang="en" sz="1100"/>
              <a:t>Procreate</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sp>
        <p:nvSpPr>
          <p:cNvPr id="137" name="Google Shape;137;p23"/>
          <p:cNvSpPr txBox="1"/>
          <p:nvPr/>
        </p:nvSpPr>
        <p:spPr>
          <a:xfrm>
            <a:off x="5157350" y="3985200"/>
            <a:ext cx="795900" cy="65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Motion</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Cell</a:t>
            </a:r>
            <a:endParaRPr sz="1100"/>
          </a:p>
          <a:p>
            <a:pPr indent="0" lvl="0" marL="0" rtl="0" algn="l">
              <a:spcBef>
                <a:spcPts val="0"/>
              </a:spcBef>
              <a:spcAft>
                <a:spcPts val="0"/>
              </a:spcAft>
              <a:buNone/>
            </a:pPr>
            <a:r>
              <a:rPr lang="en" sz="1100"/>
              <a:t>Dreams</a:t>
            </a:r>
            <a:endParaRPr sz="1100"/>
          </a:p>
          <a:p>
            <a:pPr indent="0" lvl="0" marL="0" rtl="0" algn="l">
              <a:spcBef>
                <a:spcPts val="0"/>
              </a:spcBef>
              <a:spcAft>
                <a:spcPts val="0"/>
              </a:spcAft>
              <a:buNone/>
            </a:pPr>
            <a:r>
              <a:rPr lang="en" sz="1100"/>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sp>
        <p:nvSpPr>
          <p:cNvPr id="138" name="Google Shape;138;p23"/>
          <p:cNvSpPr txBox="1"/>
          <p:nvPr/>
        </p:nvSpPr>
        <p:spPr>
          <a:xfrm>
            <a:off x="3805725" y="2237300"/>
            <a:ext cx="57600" cy="23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pic>
        <p:nvPicPr>
          <p:cNvPr id="139" name="Google Shape;139;p23"/>
          <p:cNvPicPr preferRelativeResize="0"/>
          <p:nvPr/>
        </p:nvPicPr>
        <p:blipFill rotWithShape="1">
          <a:blip r:embed="rId3">
            <a:alphaModFix/>
          </a:blip>
          <a:srcRect b="0" l="0" r="0" t="0"/>
          <a:stretch/>
        </p:blipFill>
        <p:spPr>
          <a:xfrm>
            <a:off x="553375" y="187000"/>
            <a:ext cx="3680399" cy="3680399"/>
          </a:xfrm>
          <a:prstGeom prst="rect">
            <a:avLst/>
          </a:prstGeom>
          <a:noFill/>
          <a:ln>
            <a:noFill/>
          </a:ln>
        </p:spPr>
      </p:pic>
      <p:pic>
        <p:nvPicPr>
          <p:cNvPr id="140" name="Google Shape;140;p23"/>
          <p:cNvPicPr preferRelativeResize="0"/>
          <p:nvPr/>
        </p:nvPicPr>
        <p:blipFill rotWithShape="1">
          <a:blip r:embed="rId4">
            <a:alphaModFix/>
          </a:blip>
          <a:srcRect b="0" l="0" r="0" t="0"/>
          <a:stretch/>
        </p:blipFill>
        <p:spPr>
          <a:xfrm>
            <a:off x="4858974" y="187000"/>
            <a:ext cx="3680400" cy="36804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24"/>
          <p:cNvSpPr txBox="1"/>
          <p:nvPr/>
        </p:nvSpPr>
        <p:spPr>
          <a:xfrm>
            <a:off x="6969025" y="2983475"/>
            <a:ext cx="1878900" cy="176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t>Illustration Series</a:t>
            </a:r>
            <a:endParaRPr sz="1100"/>
          </a:p>
          <a:p>
            <a:pPr indent="0" lvl="0" marL="0" rtl="0" algn="l">
              <a:spcBef>
                <a:spcPts val="0"/>
              </a:spcBef>
              <a:spcAft>
                <a:spcPts val="0"/>
              </a:spcAft>
              <a:buNone/>
            </a:pPr>
            <a:r>
              <a:rPr lang="en" sz="1100"/>
              <a:t>Procreate</a:t>
            </a:r>
            <a:endParaRPr sz="1100"/>
          </a:p>
          <a:p>
            <a:pPr indent="0" lvl="0" marL="0" rtl="0" algn="l">
              <a:spcBef>
                <a:spcPts val="0"/>
              </a:spcBef>
              <a:spcAft>
                <a:spcPts val="0"/>
              </a:spcAft>
              <a:buClr>
                <a:schemeClr val="dk1"/>
              </a:buClr>
              <a:buSzPts val="1100"/>
              <a:buFont typeface="Arial"/>
              <a:buNone/>
            </a:pPr>
            <a:r>
              <a:rPr lang="en" sz="1100">
                <a:solidFill>
                  <a:schemeClr val="dk1"/>
                </a:solidFill>
              </a:rPr>
              <a:t>16X11”</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p:txBody>
      </p:sp>
      <p:pic>
        <p:nvPicPr>
          <p:cNvPr id="146" name="Google Shape;146;p24"/>
          <p:cNvPicPr preferRelativeResize="0"/>
          <p:nvPr/>
        </p:nvPicPr>
        <p:blipFill>
          <a:blip r:embed="rId3">
            <a:alphaModFix/>
          </a:blip>
          <a:stretch>
            <a:fillRect/>
          </a:stretch>
        </p:blipFill>
        <p:spPr>
          <a:xfrm>
            <a:off x="0" y="0"/>
            <a:ext cx="6654367" cy="5143499"/>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